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7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08312-4782-4A44-AA25-14AC70852B7E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E86A2-5DA9-471A-8011-C0E659BA0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E86A2-5DA9-471A-8011-C0E659BA04E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EC45-410E-49F9-B7DC-E1E3919F681F}" type="datetimeFigureOut">
              <a:rPr lang="cs-CZ" smtClean="0"/>
              <a:pPr/>
              <a:t>28.5.2012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4FB3E-505C-47EE-B568-7CF17E41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ff14 PPT Template 01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" y="857"/>
            <a:ext cx="9142857" cy="685714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835696" y="2276872"/>
            <a:ext cx="5400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Off14 PPT Template 01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" y="0"/>
            <a:ext cx="9142857" cy="685714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 descr="logoof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5445224"/>
            <a:ext cx="2520280" cy="827555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ff14 PPT Template 01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Off14 PPT Template 01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3608" y="2348880"/>
            <a:ext cx="7643192" cy="3777283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</Words>
  <Application>Microsoft Office PowerPoint</Application>
  <PresentationFormat>Předvádění na obrazovce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</dc:creator>
  <cp:lastModifiedBy>UZIV</cp:lastModifiedBy>
  <cp:revision>15</cp:revision>
  <dcterms:created xsi:type="dcterms:W3CDTF">2012-05-28T15:52:57Z</dcterms:created>
  <dcterms:modified xsi:type="dcterms:W3CDTF">2012-05-28T17:25:59Z</dcterms:modified>
</cp:coreProperties>
</file>