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9" r:id="rId3"/>
    <p:sldId id="257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08312-4782-4A44-AA25-14AC70852B7E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E86A2-5DA9-471A-8011-C0E659BA04E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E86A2-5DA9-471A-8011-C0E659BA04EA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6EC45-410E-49F9-B7DC-E1E3919F681F}" type="datetimeFigureOut">
              <a:rPr lang="cs-CZ" smtClean="0"/>
              <a:pPr/>
              <a:t>28.5.2012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4FB3E-505C-47EE-B568-7CF17E41F2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ff14 PPT Template 01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" y="857"/>
            <a:ext cx="9142857" cy="68571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1143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835696" y="2276872"/>
            <a:ext cx="5400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Off14 PPT Template 01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3" y="0"/>
            <a:ext cx="9142857" cy="68571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Obrázek 5" descr="logooff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5445224"/>
            <a:ext cx="2520280" cy="827555"/>
          </a:xfrm>
          <a:prstGeom prst="rect">
            <a:avLst/>
          </a:prstGeom>
        </p:spPr>
      </p:pic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Off14 PPT Template 01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" y="428"/>
            <a:ext cx="9142857" cy="68571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Off14 PPT Template 01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" y="428"/>
            <a:ext cx="9142857" cy="685714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043608" y="2348880"/>
            <a:ext cx="7643192" cy="3777283"/>
          </a:xfrm>
        </p:spPr>
        <p:txBody>
          <a:bodyPr>
            <a:normAutofit/>
          </a:bodyPr>
          <a:lstStyle/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</Words>
  <Application>Microsoft Office PowerPoint</Application>
  <PresentationFormat>Předvádění na obrazovce (4:3)</PresentationFormat>
  <Paragraphs>1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UZIV</dc:creator>
  <cp:lastModifiedBy>UZIV</cp:lastModifiedBy>
  <cp:revision>15</cp:revision>
  <dcterms:created xsi:type="dcterms:W3CDTF">2012-05-28T15:52:57Z</dcterms:created>
  <dcterms:modified xsi:type="dcterms:W3CDTF">2012-05-28T17:25:59Z</dcterms:modified>
</cp:coreProperties>
</file>